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handoutMasterIdLst>
    <p:handoutMasterId r:id="rId6"/>
  </p:handoutMasterIdLst>
  <p:sldIdLst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B1"/>
    <a:srgbClr val="00467F"/>
    <a:srgbClr val="FFCE01"/>
    <a:srgbClr val="0A122B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18E10D-6821-4C64-B912-3928B9E71931}" v="1" dt="2026-04-28T11:54:56.5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1"/>
    <p:restoredTop sz="96327"/>
  </p:normalViewPr>
  <p:slideViewPr>
    <p:cSldViewPr snapToGrid="0">
      <p:cViewPr varScale="1">
        <p:scale>
          <a:sx n="63" d="100"/>
          <a:sy n="63" d="100"/>
        </p:scale>
        <p:origin x="864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handoutMaster" Target="handoutMasters/handout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sper, Colleen" userId="e1f0e7ef-adc0-4bde-8341-b778d7d31d10" providerId="ADAL" clId="{DB825284-B57F-4A35-95D3-2D762E5DBAA5}"/>
    <pc:docChg chg="custSel modSld">
      <pc:chgData name="Kasper, Colleen" userId="e1f0e7ef-adc0-4bde-8341-b778d7d31d10" providerId="ADAL" clId="{DB825284-B57F-4A35-95D3-2D762E5DBAA5}" dt="2026-04-28T11:55:05.751" v="162" actId="207"/>
      <pc:docMkLst>
        <pc:docMk/>
      </pc:docMkLst>
      <pc:sldChg chg="modSp mod">
        <pc:chgData name="Kasper, Colleen" userId="e1f0e7ef-adc0-4bde-8341-b778d7d31d10" providerId="ADAL" clId="{DB825284-B57F-4A35-95D3-2D762E5DBAA5}" dt="2026-04-28T11:55:05.751" v="162" actId="207"/>
        <pc:sldMkLst>
          <pc:docMk/>
          <pc:sldMk cId="1360148179" sldId="264"/>
        </pc:sldMkLst>
        <pc:spChg chg="mod">
          <ac:chgData name="Kasper, Colleen" userId="e1f0e7ef-adc0-4bde-8341-b778d7d31d10" providerId="ADAL" clId="{DB825284-B57F-4A35-95D3-2D762E5DBAA5}" dt="2026-04-28T11:55:05.751" v="162" actId="207"/>
          <ac:spMkLst>
            <pc:docMk/>
            <pc:sldMk cId="1360148179" sldId="264"/>
            <ac:spMk id="5" creationId="{A7EA53C9-040E-E747-5BE0-6C39A0CEC39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2007184-C048-7D3A-27D6-3BC364065C2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1BF396-051E-4E5C-6515-750A17FCCB1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2B21D9-AC6D-4067-84CA-B43FA518E04E}" type="datetimeFigureOut">
              <a:rPr lang="en-US" smtClean="0"/>
              <a:t>4/28/2026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F97AC3-DFFA-2AC7-2072-8536EDD238D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D698DC-78AA-66BD-7204-9509428A370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B94AC0-4022-4E33-A2EF-A8B46D71BF6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5005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0885B8D-7664-9F2D-A0C6-D9E43D4E97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5F96C6-AD3E-0E2D-F01F-786E29BFB6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7178" y="2335989"/>
            <a:ext cx="6865730" cy="2213961"/>
          </a:xfrm>
        </p:spPr>
        <p:txBody>
          <a:bodyPr anchor="b"/>
          <a:lstStyle>
            <a:lvl1pPr algn="l"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47C90-AE28-FD29-5F80-76D5851293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7179" y="4670854"/>
            <a:ext cx="6865729" cy="1810265"/>
          </a:xfrm>
        </p:spPr>
        <p:txBody>
          <a:bodyPr anchor="t"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7" name="Picture 6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DEFB51C5-A4BF-77E5-BE59-1F11858AC12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71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34D7EE1-BCF7-1132-BA22-5E4AFEA05B6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2091BB-6B04-5746-BD6D-8F1E75508B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30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92A600C-C580-394D-0287-ECD28C6DC36C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BDC0A1-C863-1F67-20FA-351041E9BD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B9A353B-A421-7FA8-5CB5-F9B44B45823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4330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DA1DFC-6C83-E260-A48B-5500515EDB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DEBD96-EFD4-7789-D326-A6DFAC6A5A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79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3BC5B87-C10A-77B2-662B-62C9C88CA6D8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B92EC5-9812-9387-767F-07FF7E87EAC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3ABEB7-FCC7-62F0-C3BF-C5B5ED9DBD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82D1CB-2BF0-B7BA-D071-1D733BAD75F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381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Photo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0D0A571-1458-AEE5-9A32-FC7FC94661E2}"/>
              </a:ext>
            </a:extLst>
          </p:cNvPr>
          <p:cNvSpPr/>
          <p:nvPr userDrawn="1"/>
        </p:nvSpPr>
        <p:spPr>
          <a:xfrm>
            <a:off x="6935788" y="0"/>
            <a:ext cx="5256212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41C813-222C-36E4-6B37-C1094DD96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256212" cy="1600200"/>
          </a:xfrm>
        </p:spPr>
        <p:txBody>
          <a:bodyPr anchor="b"/>
          <a:lstStyle>
            <a:lvl1pPr>
              <a:defRPr sz="3200">
                <a:solidFill>
                  <a:srgbClr val="00467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39546B-9637-63F3-6C96-7433A7EB67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9788" y="2080260"/>
            <a:ext cx="5256212" cy="38252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A9C922E-4F10-468B-02CF-C35B3E6245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BA4514-9801-6E84-722A-68FC5BBB344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98EBB77-69D0-7A43-F710-FCFDD168F29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75B3315F-C099-C2CF-6360-F66CBE684041}"/>
              </a:ext>
            </a:extLst>
          </p:cNvPr>
          <p:cNvSpPr txBox="1">
            <a:spLocks/>
          </p:cNvSpPr>
          <p:nvPr userDrawn="1"/>
        </p:nvSpPr>
        <p:spPr>
          <a:xfrm>
            <a:off x="7934960" y="934720"/>
            <a:ext cx="3417252" cy="38684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rgbClr val="00467F"/>
                </a:solidFill>
                <a:latin typeface="Museo Sans 500" panose="02000000000000000000" pitchFamily="2" charset="77"/>
                <a:ea typeface="+mj-ea"/>
                <a:cs typeface="+mj-cs"/>
              </a:defRPr>
            </a:lvl1pPr>
          </a:lstStyle>
          <a:p>
            <a:r>
              <a:rPr lang="en-US" sz="4000" b="0" i="0" dirty="0">
                <a:solidFill>
                  <a:srgbClr val="FFCE01"/>
                </a:solidFill>
                <a:latin typeface="Museo Sans 100" panose="02000000000000000000" pitchFamily="2" charset="77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7709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0491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985BA9-AC96-4B49-813B-ECC877EDCE4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B1EAA34-D329-B729-9E32-31753762A6F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776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DFD1823-7CA4-E9AC-85D5-618DA5394A5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6CF2073-52B2-A357-5289-3319E5A079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CFCCA6-2C38-CE35-D74B-C52751E566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ED56576-AF9D-A137-DA4D-D2D2BB5B52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F2D84B-DB6A-F876-8489-D2B7DB107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611812" y="987426"/>
            <a:ext cx="5620479" cy="4299582"/>
          </a:xfrm>
          <a:solidFill>
            <a:schemeClr val="bg1"/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E4F248-FCAE-2A7D-17FD-18729C72B4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006528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16967C75-272B-E397-44F8-4EFA650EA51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 descr="A white square with blue and yellow logo&#10;&#10;Description automatically generated with low confidence">
            <a:extLst>
              <a:ext uri="{FF2B5EF4-FFF2-40B4-BE49-F238E27FC236}">
                <a16:creationId xmlns:a16="http://schemas.microsoft.com/office/drawing/2014/main" id="{E6EE2FF7-BD60-6F9E-565F-E09EF030EE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8480" y="524510"/>
            <a:ext cx="5836920" cy="583692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8FDB9CEA-9E4B-6EB6-48C2-6215F57C086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2310714"/>
            <a:ext cx="4776470" cy="3104566"/>
          </a:xfrm>
        </p:spPr>
        <p:txBody>
          <a:bodyPr anchor="ctr"/>
          <a:lstStyle>
            <a:lvl1pPr>
              <a:lnSpc>
                <a:spcPct val="70000"/>
              </a:lnSpc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Thank you.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E95AE4-993F-9EC4-1933-8C8B69BAC732}"/>
              </a:ext>
            </a:extLst>
          </p:cNvPr>
          <p:cNvPicPr>
            <a:picLocks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443946"/>
            <a:ext cx="4572000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515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A32C2FA-9C41-0BC1-CF2F-EBEC12D4839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679E98B-B2FF-26D0-0E08-A19F86E480E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7410E6-7DBB-410E-B04F-E4D2DA063F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D1FCF3C-581A-C590-3E30-9AE3A39CF2F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615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 Team Me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D3FAE5B-B2A1-047F-ADDD-82498F1BB31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905500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EB1503B-D387-BEC7-0C1C-A3A9A8A41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8472788" cy="2852737"/>
          </a:xfrm>
        </p:spPr>
        <p:txBody>
          <a:bodyPr anchor="b"/>
          <a:lstStyle>
            <a:lvl1pPr>
              <a:defRPr sz="6000">
                <a:solidFill>
                  <a:srgbClr val="FFCE0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F47C00-3879-88F7-3B00-8B8858D8FF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8472788" cy="1316037"/>
          </a:xfrm>
        </p:spPr>
        <p:txBody>
          <a:bodyPr/>
          <a:lstStyle>
            <a:lvl1pPr marL="0" indent="0">
              <a:buNone/>
              <a:defRPr sz="2400">
                <a:solidFill>
                  <a:srgbClr val="00467F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9AB305-43DF-86A6-5CDD-FCC416DE872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5215" y="3992880"/>
            <a:ext cx="3967480" cy="39674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C6A3C1E-54FC-9E05-BCD5-6FADD056628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731636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31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9665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24759AE-CE85-6B2A-5C4F-3392C74ABD6F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9AD899-1617-281D-9327-CC025CDB8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5F9EEA-F1BA-DD48-CA4C-D40D962ED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0798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9DEA0FC-2F67-8F4E-94F8-D6878C3D10E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303A909-388F-4D6E-ACA6-0521A7C6928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788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6C0AD-4107-42AC-4D97-C628DE54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9AF4FD-CF45-7B56-008B-9738DF76B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F2267E-EC02-299F-0BD0-C069E400F8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04939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6313DF2-4756-779A-E466-84F4509CF34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A3E7F6-D171-E2C6-9E15-8D45AC24BA4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107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Two Conten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818A07C-45EC-235E-A407-F1C9F31709EB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CCC407-E647-D952-11D7-5186B11EA36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EBDCB19-3003-3880-DD47-4D087EC95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58AEF6-1BEB-FBE1-09EA-BD6B68AF94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AF6259A-7EB3-457B-F7BF-F07E9E2A0A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9F3160-A3FB-9E5E-3C55-C78851F3A2B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5D0AF0-13BB-7518-44CE-A88DC74612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4004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D89205-B3D1-E333-B4C6-11D4097353B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88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467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AB866D-4BC4-94F6-DB0F-A69AB8A6A8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EE0777-719E-2264-FD6F-DB423DF1B4D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027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AE0A8E6-AD68-E57F-D7FB-42D9713498CE}"/>
              </a:ext>
            </a:extLst>
          </p:cNvPr>
          <p:cNvSpPr/>
          <p:nvPr userDrawn="1"/>
        </p:nvSpPr>
        <p:spPr>
          <a:xfrm>
            <a:off x="0" y="0"/>
            <a:ext cx="12192000" cy="6092347"/>
          </a:xfrm>
          <a:prstGeom prst="rect">
            <a:avLst/>
          </a:prstGeom>
          <a:solidFill>
            <a:srgbClr val="0046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BCEDAC5-A8DE-DD0F-D1BF-96D652240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CE0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C83928-64AD-17D6-C4F5-58F7C99572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071551"/>
            <a:ext cx="12192000" cy="952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F2DD6F-E5D7-9BC2-4792-AEEFFEBB4CE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" y="6092347"/>
            <a:ext cx="12191936" cy="126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5254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F1F5AD-5DA4-084D-9768-FED0213CDD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7B7E33-7953-DFAC-B806-C017839662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66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94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90" r:id="rId15"/>
    <p:sldLayoutId id="2147483691" r:id="rId16"/>
    <p:sldLayoutId id="214748369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0080B1"/>
          </a:solidFill>
          <a:latin typeface="Museo Sans 500" panose="02000000000000000000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-"/>
        <a:defRPr sz="24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sz="20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System Font Regular"/>
        <a:buChar char="&gt;"/>
        <a:defRPr sz="1800" b="0" i="0" kern="1200">
          <a:solidFill>
            <a:schemeClr val="tx1"/>
          </a:solidFill>
          <a:latin typeface="Museo Sans 300" panose="02000000000000000000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www.signupgenius.com/go/2024TriHealthEAPExcellingatWorkandLife#/" TargetMode="Externa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9E09A6D-8108-2B9E-889C-DDC3BDFDC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207" y="166354"/>
            <a:ext cx="6193410" cy="110376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4780"/>
                </a:solidFill>
                <a:latin typeface="Albra Bold" panose="00000800000000000000" pitchFamily="2" charset="0"/>
              </a:rPr>
              <a:t>What Can TriHealth EAP Do for You?</a:t>
            </a:r>
            <a:endParaRPr lang="en-US" dirty="0">
              <a:latin typeface="Albra Bold" panose="00000800000000000000" pitchFamily="2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EA53C9-040E-E747-5BE0-6C39A0CEC3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4206" y="1411633"/>
            <a:ext cx="7362334" cy="4574388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76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50" charset="0"/>
              </a:rPr>
              <a:t>Join TriHealth EAP for an upcoming webinar (60 mins)</a:t>
            </a:r>
            <a:br>
              <a:rPr lang="en-US" sz="76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500" panose="02000000000000000000" pitchFamily="50" charset="0"/>
              </a:rPr>
            </a:br>
            <a:r>
              <a:rPr lang="en-US" sz="7600" dirty="0">
                <a:solidFill>
                  <a:srgbClr val="0080B1"/>
                </a:solidFill>
                <a:latin typeface="Museo Sans 700" panose="02000000000000000000" pitchFamily="50" charset="0"/>
              </a:rPr>
              <a:t>The Importance of Living Life on Purpose </a:t>
            </a:r>
          </a:p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7600" dirty="0">
                <a:latin typeface="Museo Sans 300" panose="02000000000000000000" pitchFamily="50" charset="0"/>
              </a:rPr>
              <a:t>Living life on purpose means aligning your actions with your core values to create a fulfilling, authentic life. In this session, you’ll learn how to clarify priorities, set meaningful goals, and use a growth mindset to support lasting change.</a:t>
            </a:r>
          </a:p>
          <a:p>
            <a:pPr marL="0" indent="0">
              <a:lnSpc>
                <a:spcPct val="114000"/>
              </a:lnSpc>
              <a:spcAft>
                <a:spcPts val="600"/>
              </a:spcAft>
              <a:buNone/>
            </a:pPr>
            <a:r>
              <a:rPr lang="en-US" sz="8000" dirty="0">
                <a:solidFill>
                  <a:srgbClr val="0080B1"/>
                </a:solidFill>
                <a:latin typeface="Museo Sans 700" panose="02000000000000000000" pitchFamily="50" charset="0"/>
              </a:rPr>
              <a:t>Dates:</a:t>
            </a:r>
          </a:p>
          <a:p>
            <a:pPr marL="0" indent="0">
              <a:lnSpc>
                <a:spcPct val="124000"/>
              </a:lnSpc>
              <a:spcBef>
                <a:spcPts val="0"/>
              </a:spcBef>
              <a:spcAft>
                <a:spcPts val="900"/>
              </a:spcAft>
              <a:buNone/>
            </a:pPr>
            <a:r>
              <a:rPr lang="en-US" sz="7200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  <a:t>Thursday, July 9, 12:00 p.m. </a:t>
            </a:r>
            <a:br>
              <a:rPr lang="en-US" sz="7200" i="1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</a:br>
            <a:r>
              <a:rPr lang="en-US" sz="7200" dirty="0">
                <a:latin typeface="Museo Sans 300" panose="02000000000000000000" pitchFamily="50" charset="0"/>
                <a:ea typeface="Museo Sans 300" panose="02000000000000000000" pitchFamily="50" charset="0"/>
                <a:cs typeface="Museo Sans 300" panose="02000000000000000000" pitchFamily="50" charset="0"/>
              </a:rPr>
              <a:t>Wednes</a:t>
            </a:r>
            <a:r>
              <a:rPr lang="en-US" sz="7200" dirty="0">
                <a:latin typeface="Museo Sans 300" panose="02000000000000000000" pitchFamily="50" charset="0"/>
              </a:rPr>
              <a:t>day, July 22, 10:00 a.m. </a:t>
            </a:r>
          </a:p>
          <a:p>
            <a:pPr marL="0" indent="0">
              <a:lnSpc>
                <a:spcPct val="114000"/>
              </a:lnSpc>
              <a:spcBef>
                <a:spcPts val="600"/>
              </a:spcBef>
              <a:buNone/>
            </a:pPr>
            <a:r>
              <a:rPr lang="en-US" sz="8000" dirty="0">
                <a:solidFill>
                  <a:srgbClr val="0080B1"/>
                </a:solidFill>
                <a:latin typeface="Museo Sans 700" panose="02000000000000000000" pitchFamily="50" charset="0"/>
              </a:rPr>
              <a:t>Register today!</a:t>
            </a:r>
          </a:p>
          <a:p>
            <a:pPr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Online at</a:t>
            </a:r>
            <a:r>
              <a:rPr lang="en-US" sz="7200" dirty="0">
                <a:latin typeface="Museo Sans 300" panose="02000000000000000000" pitchFamily="50" charset="0"/>
              </a:rPr>
              <a:t> </a:t>
            </a:r>
            <a:r>
              <a:rPr lang="en-US" sz="7200" dirty="0">
                <a:latin typeface="Museo Sans 300" panose="02000000000000000000" pitchFamily="50" charset="0"/>
                <a:hlinkClick r:id="rId2"/>
              </a:rPr>
              <a:t>TriHealthEAP.com</a:t>
            </a:r>
            <a:br>
              <a:rPr lang="en-US" sz="7200" dirty="0">
                <a:latin typeface="Museo Sans 300" panose="02000000000000000000" pitchFamily="50" charset="0"/>
              </a:rPr>
            </a:b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Call 513 977 2165</a:t>
            </a:r>
            <a:b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</a:br>
            <a:r>
              <a:rPr lang="en-US" sz="7200" dirty="0">
                <a:solidFill>
                  <a:schemeClr val="tx1">
                    <a:lumMod val="85000"/>
                    <a:lumOff val="15000"/>
                  </a:schemeClr>
                </a:solidFill>
                <a:latin typeface="Museo Sans 300" panose="02000000000000000000" pitchFamily="50" charset="0"/>
              </a:rPr>
              <a:t>Scan the QR Code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6B186E0D-F13F-6049-85AC-E45F256A075D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t="3267" b="3267"/>
          <a:stretch/>
        </p:blipFill>
        <p:spPr>
          <a:xfrm>
            <a:off x="7859713" y="0"/>
            <a:ext cx="4332287" cy="6073775"/>
          </a:xfrm>
        </p:spPr>
      </p:pic>
      <p:pic>
        <p:nvPicPr>
          <p:cNvPr id="7" name="Picture 6" descr="A qr code with a light bulb and check mark&#10;&#10;AI-generated content may be incorrect.">
            <a:extLst>
              <a:ext uri="{FF2B5EF4-FFF2-40B4-BE49-F238E27FC236}">
                <a16:creationId xmlns:a16="http://schemas.microsoft.com/office/drawing/2014/main" id="{A6B31AF7-FE02-5C1A-32E4-4540E8DFFA1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280" y="3802582"/>
            <a:ext cx="2183439" cy="218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148179"/>
      </p:ext>
    </p:extLst>
  </p:cSld>
  <p:clrMapOvr>
    <a:masterClrMapping/>
  </p:clrMapOvr>
</p:sld>
</file>

<file path=ppt/theme/theme1.xml><?xml version="1.0" encoding="utf-8"?>
<a:theme xmlns:a="http://schemas.openxmlformats.org/drawingml/2006/main" name="Graphic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D765F9F50D784B8C07092FB1A8C1C1" ma:contentTypeVersion="9" ma:contentTypeDescription="Create a new document." ma:contentTypeScope="" ma:versionID="137dc951c98143a2765ba7356b3acddd">
  <xsd:schema xmlns:xsd="http://www.w3.org/2001/XMLSchema" xmlns:xs="http://www.w3.org/2001/XMLSchema" xmlns:p="http://schemas.microsoft.com/office/2006/metadata/properties" xmlns:ns2="a3067d98-d053-485d-8fff-39fbbbd5bec1" xmlns:ns3="1d972eee-5734-4d79-9e60-be51a48e622f" targetNamespace="http://schemas.microsoft.com/office/2006/metadata/properties" ma:root="true" ma:fieldsID="1e9566f22b91e69a70f7ea5fe0c7c6b9" ns2:_="" ns3:_="">
    <xsd:import namespace="a3067d98-d053-485d-8fff-39fbbbd5bec1"/>
    <xsd:import namespace="1d972eee-5734-4d79-9e60-be51a48e622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067d98-d053-485d-8fff-39fbbbd5bec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52c3185-0c6c-4f4b-b949-446a93631ca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972eee-5734-4d79-9e60-be51a48e622f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fddb1661-ec81-4788-adb0-23f1530b91ab}" ma:internalName="TaxCatchAll" ma:showField="CatchAllData" ma:web="1d972eee-5734-4d79-9e60-be51a48e622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3067d98-d053-485d-8fff-39fbbbd5bec1">
      <Terms xmlns="http://schemas.microsoft.com/office/infopath/2007/PartnerControls"/>
    </lcf76f155ced4ddcb4097134ff3c332f>
    <TaxCatchAll xmlns="1d972eee-5734-4d79-9e60-be51a48e622f" xsi:nil="true"/>
  </documentManagement>
</p:properties>
</file>

<file path=customXml/itemProps1.xml><?xml version="1.0" encoding="utf-8"?>
<ds:datastoreItem xmlns:ds="http://schemas.openxmlformats.org/officeDocument/2006/customXml" ds:itemID="{7A53A69A-EA02-4C98-98E3-B4713D13930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3067d98-d053-485d-8fff-39fbbbd5bec1"/>
    <ds:schemaRef ds:uri="1d972eee-5734-4d79-9e60-be51a48e62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39D0B2-7D2D-46D1-9F28-63C4701E2C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29206A9-3711-4C62-B4D7-5FCA5B37C696}">
  <ds:schemaRefs>
    <ds:schemaRef ds:uri="1d972eee-5734-4d79-9e60-be51a48e622f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terms/"/>
    <ds:schemaRef ds:uri="http://schemas.openxmlformats.org/package/2006/metadata/core-properties"/>
    <ds:schemaRef ds:uri="a3067d98-d053-485d-8fff-39fbbbd5bec1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08146db0-559c-4a46-afb6-a822cb0e3fe3}" enabled="0" method="" siteId="{08146db0-559c-4a46-afb6-a822cb0e3fe3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605</TotalTime>
  <Words>113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2" baseType="lpstr">
      <vt:lpstr>Albra Bold</vt:lpstr>
      <vt:lpstr>Arial</vt:lpstr>
      <vt:lpstr>Calibri</vt:lpstr>
      <vt:lpstr>Courier New</vt:lpstr>
      <vt:lpstr>Museo Sans 100</vt:lpstr>
      <vt:lpstr>Museo Sans 300</vt:lpstr>
      <vt:lpstr>Museo Sans 500</vt:lpstr>
      <vt:lpstr>Museo Sans 700</vt:lpstr>
      <vt:lpstr>System Font Regular</vt:lpstr>
      <vt:lpstr>Wingdings</vt:lpstr>
      <vt:lpstr>Graphic</vt:lpstr>
      <vt:lpstr>What Can TriHealth EAP Do for You?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Subler</dc:creator>
  <cp:lastModifiedBy>Kasper, Colleen</cp:lastModifiedBy>
  <cp:revision>69</cp:revision>
  <dcterms:created xsi:type="dcterms:W3CDTF">2023-07-06T18:42:44Z</dcterms:created>
  <dcterms:modified xsi:type="dcterms:W3CDTF">2026-04-28T11:55:11Z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0x010100E0D765F9F50D784B8C07092FB1A8C1C1</vt:lpwstr>
  </property>
  <property fmtid="{D5CDD505-2E9C-101B-9397-08002B2CF9AE}" pid="3" name="Order">
    <vt:r8>880200</vt:r8>
  </property>
  <property fmtid="{D5CDD505-2E9C-101B-9397-08002B2CF9AE}" pid="4" name="MediaServiceImageTags">
    <vt:lpwstr/>
  </property>
</Properties>
</file>